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0" r:id="rId2"/>
    <p:sldId id="262" r:id="rId3"/>
    <p:sldId id="265" r:id="rId4"/>
    <p:sldId id="263" r:id="rId5"/>
    <p:sldId id="257" r:id="rId6"/>
    <p:sldId id="258" r:id="rId7"/>
    <p:sldId id="261" r:id="rId8"/>
    <p:sldId id="264" r:id="rId9"/>
  </p:sldIdLst>
  <p:sldSz cx="9144000" cy="5143500" type="screen16x9"/>
  <p:notesSz cx="6858000" cy="9144000"/>
  <p:defaultTextStyle>
    <a:defPPr>
      <a:defRPr lang="cs-CZ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159" d="100"/>
          <a:sy n="159" d="100"/>
        </p:scale>
        <p:origin x="156" y="1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AD2E8-53C3-4AEA-88CB-516DBF66CC9E}" type="datetimeFigureOut">
              <a:rPr lang="cs-CZ" smtClean="0"/>
              <a:t>07.06.2019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5706D-F945-4F17-BA44-3BFB763E217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938122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AD2E8-53C3-4AEA-88CB-516DBF66CC9E}" type="datetimeFigureOut">
              <a:rPr lang="cs-CZ" smtClean="0"/>
              <a:t>07.06.2019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5706D-F945-4F17-BA44-3BFB763E217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824028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AD2E8-53C3-4AEA-88CB-516DBF66CC9E}" type="datetimeFigureOut">
              <a:rPr lang="cs-CZ" smtClean="0"/>
              <a:t>07.06.2019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5706D-F945-4F17-BA44-3BFB763E217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498820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AD2E8-53C3-4AEA-88CB-516DBF66CC9E}" type="datetimeFigureOut">
              <a:rPr lang="cs-CZ" smtClean="0"/>
              <a:t>07.06.2019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5706D-F945-4F17-BA44-3BFB763E217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623539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AD2E8-53C3-4AEA-88CB-516DBF66CC9E}" type="datetimeFigureOut">
              <a:rPr lang="cs-CZ" smtClean="0"/>
              <a:t>07.06.2019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5706D-F945-4F17-BA44-3BFB763E217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123869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AD2E8-53C3-4AEA-88CB-516DBF66CC9E}" type="datetimeFigureOut">
              <a:rPr lang="cs-CZ" smtClean="0"/>
              <a:t>07.06.2019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5706D-F945-4F17-BA44-3BFB763E217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42783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AD2E8-53C3-4AEA-88CB-516DBF66CC9E}" type="datetimeFigureOut">
              <a:rPr lang="cs-CZ" smtClean="0"/>
              <a:t>07.06.2019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5706D-F945-4F17-BA44-3BFB763E217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366395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AD2E8-53C3-4AEA-88CB-516DBF66CC9E}" type="datetimeFigureOut">
              <a:rPr lang="cs-CZ" smtClean="0"/>
              <a:t>07.06.2019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5706D-F945-4F17-BA44-3BFB763E217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582021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AD2E8-53C3-4AEA-88CB-516DBF66CC9E}" type="datetimeFigureOut">
              <a:rPr lang="cs-CZ" smtClean="0"/>
              <a:t>07.06.2019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5706D-F945-4F17-BA44-3BFB763E217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223323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AD2E8-53C3-4AEA-88CB-516DBF66CC9E}" type="datetimeFigureOut">
              <a:rPr lang="cs-CZ" smtClean="0"/>
              <a:t>07.06.2019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5706D-F945-4F17-BA44-3BFB763E217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33487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AD2E8-53C3-4AEA-88CB-516DBF66CC9E}" type="datetimeFigureOut">
              <a:rPr lang="cs-CZ" smtClean="0"/>
              <a:t>07.06.2019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5706D-F945-4F17-BA44-3BFB763E217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445138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7AD2E8-53C3-4AEA-88CB-516DBF66CC9E}" type="datetimeFigureOut">
              <a:rPr lang="cs-CZ" smtClean="0"/>
              <a:t>07.06.2019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35706D-F945-4F17-BA44-3BFB763E217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671492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443352"/>
            <a:ext cx="6858000" cy="1790700"/>
          </a:xfrm>
        </p:spPr>
        <p:txBody>
          <a:bodyPr>
            <a:normAutofit/>
          </a:bodyPr>
          <a:lstStyle/>
          <a:p>
            <a:r>
              <a:rPr lang="cs-CZ" sz="3600" b="1" dirty="0" err="1" smtClean="0"/>
              <a:t>Prefer</a:t>
            </a:r>
            <a:r>
              <a:rPr lang="cs-CZ" sz="3600" b="1" dirty="0" smtClean="0"/>
              <a:t> </a:t>
            </a:r>
            <a:r>
              <a:rPr lang="en-US" sz="3600" b="1" dirty="0" smtClean="0"/>
              <a:t>lowercase</a:t>
            </a:r>
            <a:r>
              <a:rPr lang="cs-CZ" sz="3600" b="1" dirty="0" smtClean="0"/>
              <a:t> </a:t>
            </a:r>
            <a:r>
              <a:rPr lang="cs-CZ" sz="3600" b="1" dirty="0" err="1" smtClean="0"/>
              <a:t>letters</a:t>
            </a:r>
            <a:r>
              <a:rPr lang="cs-CZ" sz="3600" b="1" dirty="0" smtClean="0"/>
              <a:t> </a:t>
            </a:r>
            <a:r>
              <a:rPr lang="cs-CZ" sz="3600" b="1" dirty="0" err="1" smtClean="0"/>
              <a:t>unless</a:t>
            </a:r>
            <a:r>
              <a:rPr lang="cs-CZ" sz="3600" b="1" dirty="0" smtClean="0"/>
              <a:t> </a:t>
            </a:r>
            <a:r>
              <a:rPr lang="cs-CZ" sz="3600" b="1" dirty="0" err="1" smtClean="0"/>
              <a:t>you</a:t>
            </a:r>
            <a:r>
              <a:rPr lang="cs-CZ" sz="3600" b="1" dirty="0" smtClean="0"/>
              <a:t> </a:t>
            </a:r>
            <a:r>
              <a:rPr lang="cs-CZ" sz="3600" b="1" dirty="0" err="1" smtClean="0"/>
              <a:t>nee</a:t>
            </a:r>
            <a:r>
              <a:rPr lang="en-US" sz="3600" b="1" dirty="0" smtClean="0"/>
              <a:t>d to emphasize things </a:t>
            </a:r>
            <a:r>
              <a:rPr lang="cs-CZ" sz="3600" b="1" dirty="0" smtClean="0"/>
              <a:t>such as FEA</a:t>
            </a:r>
            <a:r>
              <a:rPr lang="en-US" sz="3600" b="1" dirty="0" smtClean="0"/>
              <a:t>, King Kong</a:t>
            </a:r>
            <a:r>
              <a:rPr lang="cs-CZ" sz="3600" b="1" dirty="0" smtClean="0"/>
              <a:t> </a:t>
            </a:r>
            <a:r>
              <a:rPr lang="cs-CZ" sz="3600" b="1" dirty="0" err="1" smtClean="0"/>
              <a:t>or</a:t>
            </a:r>
            <a:r>
              <a:rPr lang="cs-CZ" sz="3600" b="1" dirty="0" smtClean="0"/>
              <a:t> </a:t>
            </a:r>
            <a:r>
              <a:rPr lang="en-US" sz="3600" b="1" dirty="0" smtClean="0"/>
              <a:t>H</a:t>
            </a:r>
            <a:r>
              <a:rPr lang="en-US" sz="3600" b="1" baseline="-25000" dirty="0" smtClean="0"/>
              <a:t>2</a:t>
            </a:r>
            <a:r>
              <a:rPr lang="en-US" sz="3600" b="1" dirty="0" smtClean="0"/>
              <a:t>0</a:t>
            </a:r>
            <a:endParaRPr lang="cs-CZ" sz="36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597883"/>
            <a:ext cx="6858000" cy="1241822"/>
          </a:xfrm>
        </p:spPr>
        <p:txBody>
          <a:bodyPr>
            <a:normAutofit/>
          </a:bodyPr>
          <a:lstStyle/>
          <a:p>
            <a:r>
              <a:rPr lang="en-US" dirty="0" smtClean="0"/>
              <a:t>First AUTHOR, Second AUTOR, </a:t>
            </a:r>
            <a:r>
              <a:rPr lang="en-US" u="sng" dirty="0" smtClean="0"/>
              <a:t>Third AUTHOR</a:t>
            </a:r>
          </a:p>
          <a:p>
            <a:endParaRPr lang="en-US" sz="1400" dirty="0"/>
          </a:p>
          <a:p>
            <a:r>
              <a:rPr lang="en-US" sz="1400" dirty="0" smtClean="0"/>
              <a:t>Institution of the speaker(s). Underline the speaker above if he is not the first author.</a:t>
            </a:r>
            <a:endParaRPr lang="cs-CZ" sz="1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224735"/>
            <a:ext cx="918606" cy="9605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543" y="181781"/>
            <a:ext cx="2297073" cy="1046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944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443352"/>
            <a:ext cx="6858000" cy="1790700"/>
          </a:xfrm>
        </p:spPr>
        <p:txBody>
          <a:bodyPr>
            <a:normAutofit/>
          </a:bodyPr>
          <a:lstStyle/>
          <a:p>
            <a:r>
              <a:rPr lang="cs-CZ" sz="3600" b="1" dirty="0" err="1" smtClean="0"/>
              <a:t>Prefer</a:t>
            </a:r>
            <a:r>
              <a:rPr lang="cs-CZ" sz="3600" b="1" dirty="0" smtClean="0"/>
              <a:t> </a:t>
            </a:r>
            <a:r>
              <a:rPr lang="en-US" sz="3600" b="1" dirty="0" smtClean="0"/>
              <a:t>lowercase</a:t>
            </a:r>
            <a:r>
              <a:rPr lang="cs-CZ" sz="3600" b="1" dirty="0" smtClean="0"/>
              <a:t> </a:t>
            </a:r>
            <a:r>
              <a:rPr lang="cs-CZ" sz="3600" b="1" dirty="0" err="1" smtClean="0"/>
              <a:t>letters</a:t>
            </a:r>
            <a:r>
              <a:rPr lang="cs-CZ" sz="3600" b="1" dirty="0" smtClean="0"/>
              <a:t> </a:t>
            </a:r>
            <a:r>
              <a:rPr lang="cs-CZ" sz="3600" b="1" dirty="0" err="1" smtClean="0"/>
              <a:t>unless</a:t>
            </a:r>
            <a:r>
              <a:rPr lang="cs-CZ" sz="3600" b="1" dirty="0" smtClean="0"/>
              <a:t> </a:t>
            </a:r>
            <a:r>
              <a:rPr lang="cs-CZ" sz="3600" b="1" dirty="0" err="1" smtClean="0"/>
              <a:t>you</a:t>
            </a:r>
            <a:r>
              <a:rPr lang="cs-CZ" sz="3600" b="1" dirty="0" smtClean="0"/>
              <a:t> </a:t>
            </a:r>
            <a:r>
              <a:rPr lang="cs-CZ" sz="3600" b="1" dirty="0" err="1" smtClean="0"/>
              <a:t>nee</a:t>
            </a:r>
            <a:r>
              <a:rPr lang="en-US" sz="3600" b="1" dirty="0" smtClean="0"/>
              <a:t>d to emphasize things </a:t>
            </a:r>
            <a:r>
              <a:rPr lang="cs-CZ" sz="3600" b="1" dirty="0" smtClean="0"/>
              <a:t>such as FEA</a:t>
            </a:r>
            <a:r>
              <a:rPr lang="en-US" sz="3600" b="1" dirty="0" smtClean="0"/>
              <a:t>, King Kong</a:t>
            </a:r>
            <a:r>
              <a:rPr lang="cs-CZ" sz="3600" b="1" dirty="0" smtClean="0"/>
              <a:t> </a:t>
            </a:r>
            <a:r>
              <a:rPr lang="cs-CZ" sz="3600" b="1" dirty="0" err="1" smtClean="0"/>
              <a:t>or</a:t>
            </a:r>
            <a:r>
              <a:rPr lang="cs-CZ" sz="3600" b="1" dirty="0" smtClean="0"/>
              <a:t> </a:t>
            </a:r>
            <a:r>
              <a:rPr lang="en-US" sz="3600" b="1" dirty="0" smtClean="0"/>
              <a:t>H</a:t>
            </a:r>
            <a:r>
              <a:rPr lang="en-US" sz="3600" b="1" baseline="-25000" dirty="0" smtClean="0"/>
              <a:t>2</a:t>
            </a:r>
            <a:r>
              <a:rPr lang="en-US" sz="3600" b="1" dirty="0" smtClean="0"/>
              <a:t>0</a:t>
            </a:r>
            <a:endParaRPr lang="cs-CZ" sz="36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597883"/>
            <a:ext cx="6858000" cy="1241822"/>
          </a:xfrm>
        </p:spPr>
        <p:txBody>
          <a:bodyPr>
            <a:normAutofit/>
          </a:bodyPr>
          <a:lstStyle/>
          <a:p>
            <a:r>
              <a:rPr lang="en-US" dirty="0" smtClean="0"/>
              <a:t>First AUTHOR, Second AUTOR, </a:t>
            </a:r>
            <a:r>
              <a:rPr lang="en-US" u="sng" dirty="0" smtClean="0"/>
              <a:t>Third AUTHOR</a:t>
            </a:r>
          </a:p>
          <a:p>
            <a:endParaRPr lang="en-US" sz="1400" dirty="0"/>
          </a:p>
          <a:p>
            <a:r>
              <a:rPr lang="en-US" sz="1400" dirty="0" smtClean="0"/>
              <a:t>Institution of the speaker(s). Underline the speaker above if he is not the first author.</a:t>
            </a:r>
            <a:endParaRPr lang="cs-CZ" sz="1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224735"/>
            <a:ext cx="918606" cy="9605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543" y="181781"/>
            <a:ext cx="2297073" cy="1046506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>
            <a:off x="64808" y="4154697"/>
            <a:ext cx="1243103" cy="484632"/>
          </a:xfrm>
          <a:prstGeom prst="rightArrow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 smtClean="0">
                <a:solidFill>
                  <a:srgbClr val="FF0000"/>
                </a:solidFill>
              </a:rPr>
              <a:t>affiliation</a:t>
            </a:r>
            <a:endParaRPr lang="cs-CZ" i="1" dirty="0">
              <a:solidFill>
                <a:srgbClr val="FF0000"/>
              </a:solidFill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1039366" y="3469690"/>
            <a:ext cx="1243103" cy="484632"/>
          </a:xfrm>
          <a:prstGeom prst="rightArrow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 smtClean="0">
                <a:solidFill>
                  <a:srgbClr val="FF0000"/>
                </a:solidFill>
              </a:rPr>
              <a:t>authors</a:t>
            </a:r>
            <a:endParaRPr lang="cs-CZ" i="1" dirty="0">
              <a:solidFill>
                <a:srgbClr val="FF0000"/>
              </a:solidFill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415089" y="2106672"/>
            <a:ext cx="910869" cy="484632"/>
          </a:xfrm>
          <a:prstGeom prst="rightArrow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 smtClean="0">
                <a:solidFill>
                  <a:srgbClr val="FF0000"/>
                </a:solidFill>
              </a:rPr>
              <a:t>title</a:t>
            </a:r>
            <a:endParaRPr lang="cs-CZ" i="1" dirty="0">
              <a:solidFill>
                <a:srgbClr val="FF0000"/>
              </a:solidFill>
            </a:endParaRPr>
          </a:p>
        </p:txBody>
      </p:sp>
      <p:sp>
        <p:nvSpPr>
          <p:cNvPr id="9" name="Right Arrow 8"/>
          <p:cNvSpPr/>
          <p:nvPr/>
        </p:nvSpPr>
        <p:spPr>
          <a:xfrm flipH="1">
            <a:off x="2707581" y="462718"/>
            <a:ext cx="2291539" cy="484632"/>
          </a:xfrm>
          <a:prstGeom prst="rightArrow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 smtClean="0">
                <a:solidFill>
                  <a:srgbClr val="FF0000"/>
                </a:solidFill>
              </a:rPr>
              <a:t>your logo if you have some</a:t>
            </a:r>
            <a:endParaRPr lang="cs-CZ" i="1" dirty="0">
              <a:solidFill>
                <a:srgbClr val="FF0000"/>
              </a:solidFill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5937584" y="462718"/>
            <a:ext cx="1923527" cy="484632"/>
          </a:xfrm>
          <a:prstGeom prst="rightArrow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 smtClean="0">
                <a:solidFill>
                  <a:srgbClr val="FF0000"/>
                </a:solidFill>
              </a:rPr>
              <a:t>Not necessary</a:t>
            </a:r>
            <a:endParaRPr lang="cs-CZ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8375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What you will show</a:t>
            </a:r>
            <a:endParaRPr lang="cs-CZ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69219"/>
            <a:ext cx="5808245" cy="3263504"/>
          </a:xfrm>
        </p:spPr>
        <p:txBody>
          <a:bodyPr/>
          <a:lstStyle/>
          <a:p>
            <a:r>
              <a:rPr lang="en-US" dirty="0" smtClean="0"/>
              <a:t>A very short slide presentation (</a:t>
            </a:r>
            <a:r>
              <a:rPr lang="en-US" dirty="0" err="1" smtClean="0"/>
              <a:t>Powerpoint</a:t>
            </a:r>
            <a:r>
              <a:rPr lang="en-US" dirty="0" smtClean="0"/>
              <a:t>, PDF) according to the guidelines in this file.</a:t>
            </a:r>
          </a:p>
          <a:p>
            <a:r>
              <a:rPr lang="en-US" dirty="0" smtClean="0"/>
              <a:t>A paper poster (ideally the A0 size).</a:t>
            </a:r>
            <a:endParaRPr lang="cs-CZ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0512" y="1943100"/>
            <a:ext cx="2105317" cy="2991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5471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Contents</a:t>
            </a:r>
            <a:endParaRPr lang="cs-CZ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Rather</a:t>
            </a:r>
          </a:p>
          <a:p>
            <a:r>
              <a:rPr lang="en-US" dirty="0" smtClean="0"/>
              <a:t>Skip</a:t>
            </a:r>
          </a:p>
          <a:p>
            <a:r>
              <a:rPr lang="en-US" dirty="0" smtClean="0"/>
              <a:t>This</a:t>
            </a:r>
          </a:p>
          <a:p>
            <a:r>
              <a:rPr lang="en-US" dirty="0" smtClean="0"/>
              <a:t>Slide</a:t>
            </a:r>
          </a:p>
          <a:p>
            <a:r>
              <a:rPr lang="en-US" dirty="0" smtClean="0"/>
              <a:t>Because</a:t>
            </a:r>
          </a:p>
          <a:p>
            <a:r>
              <a:rPr lang="en-US" dirty="0" smtClean="0"/>
              <a:t>You</a:t>
            </a:r>
          </a:p>
          <a:p>
            <a:r>
              <a:rPr lang="en-US" dirty="0" smtClean="0"/>
              <a:t>Only </a:t>
            </a:r>
          </a:p>
          <a:p>
            <a:r>
              <a:rPr lang="en-US" dirty="0" smtClean="0"/>
              <a:t>Have</a:t>
            </a:r>
          </a:p>
          <a:p>
            <a:r>
              <a:rPr lang="en-US" smtClean="0"/>
              <a:t>5 </a:t>
            </a:r>
            <a:r>
              <a:rPr lang="en-US" dirty="0" smtClean="0"/>
              <a:t>minutes...</a:t>
            </a:r>
            <a:endParaRPr lang="en-US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114535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4"/>
          <p:cNvSpPr/>
          <p:nvPr/>
        </p:nvSpPr>
        <p:spPr>
          <a:xfrm>
            <a:off x="5949614" y="1224842"/>
            <a:ext cx="1786691" cy="501694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Fonts, colors</a:t>
            </a:r>
            <a:r>
              <a:rPr lang="en-US" b="1" dirty="0"/>
              <a:t> </a:t>
            </a:r>
            <a:r>
              <a:rPr lang="en-US" b="1" dirty="0" smtClean="0"/>
              <a:t>and texts</a:t>
            </a:r>
            <a:endParaRPr lang="cs-CZ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146634"/>
            <a:ext cx="7886700" cy="3263504"/>
          </a:xfrm>
        </p:spPr>
        <p:txBody>
          <a:bodyPr/>
          <a:lstStyle/>
          <a:p>
            <a:r>
              <a:rPr lang="en-US" dirty="0" smtClean="0"/>
              <a:t>Avoid </a:t>
            </a:r>
            <a:r>
              <a:rPr lang="en-US" i="1" dirty="0" smtClean="0"/>
              <a:t>using</a:t>
            </a:r>
            <a:r>
              <a:rPr lang="en-US" dirty="0" smtClean="0"/>
              <a:t> </a:t>
            </a:r>
            <a:r>
              <a:rPr lang="en-US" b="1" dirty="0" smtClean="0"/>
              <a:t>too</a:t>
            </a:r>
            <a:r>
              <a:rPr lang="en-US" dirty="0" smtClean="0"/>
              <a:t> </a:t>
            </a:r>
            <a:r>
              <a:rPr lang="en-US" dirty="0" smtClean="0">
                <a:latin typeface="Adobe Song Std L" panose="02020300000000000000" pitchFamily="18" charset="-128"/>
                <a:ea typeface="Adobe Song Std L" panose="02020300000000000000" pitchFamily="18" charset="-128"/>
              </a:rPr>
              <a:t>many</a:t>
            </a:r>
            <a:r>
              <a:rPr lang="en-US" dirty="0" smtClean="0"/>
              <a:t> </a:t>
            </a:r>
            <a:r>
              <a:rPr lang="en-US" dirty="0" smtClean="0">
                <a:latin typeface="Bauhaus 93" panose="04030905020B02020C02" pitchFamily="82" charset="0"/>
              </a:rPr>
              <a:t>fonts</a:t>
            </a:r>
            <a:r>
              <a:rPr lang="en-US" dirty="0" smtClean="0"/>
              <a:t>, s</a:t>
            </a:r>
            <a:r>
              <a:rPr lang="en-US" sz="2400" dirty="0" smtClean="0"/>
              <a:t>i</a:t>
            </a:r>
            <a:r>
              <a:rPr lang="en-US" sz="2800" dirty="0" smtClean="0"/>
              <a:t>z</a:t>
            </a:r>
            <a:r>
              <a:rPr lang="en-US" sz="3200" dirty="0" smtClean="0"/>
              <a:t>e</a:t>
            </a:r>
            <a:r>
              <a:rPr lang="en-US" sz="3600" dirty="0" smtClean="0"/>
              <a:t>s</a:t>
            </a:r>
            <a:r>
              <a:rPr lang="en-US" sz="2400" dirty="0" smtClean="0"/>
              <a:t>, </a:t>
            </a:r>
            <a:r>
              <a:rPr lang="en-US" dirty="0" smtClean="0">
                <a:solidFill>
                  <a:srgbClr val="FF0000"/>
                </a:solidFill>
              </a:rPr>
              <a:t>c</a:t>
            </a:r>
            <a:r>
              <a:rPr lang="en-US" dirty="0" smtClean="0">
                <a:solidFill>
                  <a:srgbClr val="00B050"/>
                </a:solidFill>
              </a:rPr>
              <a:t>o</a:t>
            </a:r>
            <a:r>
              <a:rPr lang="en-US" dirty="0" smtClean="0">
                <a:solidFill>
                  <a:srgbClr val="00B0F0"/>
                </a:solidFill>
              </a:rPr>
              <a:t>l</a:t>
            </a:r>
            <a:r>
              <a:rPr lang="en-US" dirty="0" smtClean="0">
                <a:solidFill>
                  <a:srgbClr val="FFFF00"/>
                </a:solidFill>
              </a:rPr>
              <a:t>o</a:t>
            </a:r>
            <a:r>
              <a:rPr lang="en-US" dirty="0" smtClean="0">
                <a:solidFill>
                  <a:schemeClr val="accent2"/>
                </a:solidFill>
              </a:rPr>
              <a:t>r</a:t>
            </a:r>
            <a:r>
              <a:rPr lang="en-US" dirty="0" smtClean="0">
                <a:solidFill>
                  <a:srgbClr val="FF66FF"/>
                </a:solidFill>
              </a:rPr>
              <a:t>s</a:t>
            </a:r>
            <a:r>
              <a:rPr lang="en-US" dirty="0" smtClean="0"/>
              <a:t> </a:t>
            </a:r>
            <a:r>
              <a:rPr lang="en-US" dirty="0"/>
              <a:t>and </a:t>
            </a:r>
            <a:r>
              <a:rPr lang="en-US" dirty="0" smtClean="0">
                <a:solidFill>
                  <a:srgbClr val="FF0000"/>
                </a:solidFill>
              </a:rPr>
              <a:t>weird contrasts.</a:t>
            </a:r>
            <a:endParaRPr lang="en-US" dirty="0" smtClean="0"/>
          </a:p>
          <a:p>
            <a:r>
              <a:rPr lang="en-US" dirty="0" smtClean="0"/>
              <a:t>Do not use too small or tiny fonts, </a:t>
            </a:r>
            <a:r>
              <a:rPr lang="en-US" sz="1100" dirty="0" smtClean="0"/>
              <a:t>because people far way will not be able to read it.</a:t>
            </a:r>
            <a:endParaRPr lang="en-US" dirty="0" smtClean="0"/>
          </a:p>
          <a:p>
            <a:r>
              <a:rPr lang="en-US" dirty="0" smtClean="0"/>
              <a:t>Avoid </a:t>
            </a:r>
            <a:r>
              <a:rPr lang="en-US" dirty="0" smtClean="0">
                <a:latin typeface="Adobe Fangsong Std R" panose="02020400000000000000" pitchFamily="18" charset="-128"/>
                <a:ea typeface="Adobe Fangsong Std R" panose="02020400000000000000" pitchFamily="18" charset="-128"/>
                <a:cs typeface="Times New Roman" panose="02020603050405020304" pitchFamily="18" charset="0"/>
              </a:rPr>
              <a:t>serif fonts</a:t>
            </a:r>
            <a:r>
              <a:rPr lang="en-US" dirty="0" smtClean="0">
                <a:cs typeface="Times New Roman" panose="02020603050405020304" pitchFamily="18" charset="0"/>
              </a:rPr>
              <a:t>, </a:t>
            </a:r>
            <a:r>
              <a:rPr lang="en-US" dirty="0" smtClean="0">
                <a:latin typeface="Brush Script Std" panose="03060802040607070404" pitchFamily="66" charset="0"/>
                <a:cs typeface="Times New Roman" panose="02020603050405020304" pitchFamily="18" charset="0"/>
              </a:rPr>
              <a:t>script fonts</a:t>
            </a:r>
            <a:r>
              <a:rPr lang="en-US" dirty="0" smtClean="0">
                <a:cs typeface="Times New Roman" panose="02020603050405020304" pitchFamily="18" charset="0"/>
              </a:rPr>
              <a:t> and </a:t>
            </a:r>
            <a:r>
              <a:rPr lang="en-US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Comics Sans</a:t>
            </a:r>
            <a:r>
              <a:rPr lang="en-US" dirty="0" smtClean="0">
                <a:cs typeface="Times New Roman" panose="02020603050405020304" pitchFamily="18" charset="0"/>
              </a:rPr>
              <a:t>.</a:t>
            </a:r>
          </a:p>
          <a:p>
            <a:r>
              <a:rPr lang="en-US" dirty="0" smtClean="0"/>
              <a:t>Prefer short texts – avoid long sentences.</a:t>
            </a:r>
          </a:p>
        </p:txBody>
      </p:sp>
      <p:pic>
        <p:nvPicPr>
          <p:cNvPr id="2050" name="Picture 2" descr="https://parkhotel-czech.eu/webroot/media/1920x1080_1478439319.0476_8128-conferenza_slid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8776" y="2863513"/>
            <a:ext cx="5505111" cy="2135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Related ima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2188" y="3780417"/>
            <a:ext cx="1218699" cy="1218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Image result for 42 answer to everythi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04" b="13915"/>
          <a:stretch/>
        </p:blipFill>
        <p:spPr bwMode="auto">
          <a:xfrm>
            <a:off x="4499813" y="3143883"/>
            <a:ext cx="403894" cy="291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ight Arrow 7"/>
          <p:cNvSpPr/>
          <p:nvPr/>
        </p:nvSpPr>
        <p:spPr>
          <a:xfrm rot="21024416" flipH="1">
            <a:off x="5411573" y="2262240"/>
            <a:ext cx="3554788" cy="484632"/>
          </a:xfrm>
          <a:prstGeom prst="rightArrow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 smtClean="0">
                <a:solidFill>
                  <a:srgbClr val="FF0000"/>
                </a:solidFill>
              </a:rPr>
              <a:t>Also avoid too small spaces between text</a:t>
            </a:r>
            <a:endParaRPr lang="cs-CZ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9615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Format</a:t>
            </a:r>
            <a:endParaRPr lang="cs-CZ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 16:9 format just like your monitor or TV screen</a:t>
            </a:r>
          </a:p>
          <a:p>
            <a:r>
              <a:rPr lang="en-US" dirty="0" smtClean="0"/>
              <a:t>We will provide Full HD resolution projector (1920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×</a:t>
            </a:r>
            <a:r>
              <a:rPr lang="en-US" dirty="0" smtClean="0"/>
              <a:t>1080 pixels)</a:t>
            </a:r>
            <a:endParaRPr lang="cs-CZ" dirty="0"/>
          </a:p>
        </p:txBody>
      </p:sp>
      <p:pic>
        <p:nvPicPr>
          <p:cNvPr id="1026" name="Picture 2" descr="Image result for old tv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80"/>
          <a:stretch/>
        </p:blipFill>
        <p:spPr bwMode="auto">
          <a:xfrm>
            <a:off x="1467017" y="2439905"/>
            <a:ext cx="2362200" cy="2408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9846" y="2440069"/>
            <a:ext cx="2114801" cy="2408657"/>
          </a:xfrm>
          <a:prstGeom prst="rect">
            <a:avLst/>
          </a:prstGeom>
        </p:spPr>
      </p:pic>
      <p:sp>
        <p:nvSpPr>
          <p:cNvPr id="5" name="Multiply 4"/>
          <p:cNvSpPr/>
          <p:nvPr/>
        </p:nvSpPr>
        <p:spPr>
          <a:xfrm>
            <a:off x="1509963" y="2906191"/>
            <a:ext cx="2773279" cy="2099511"/>
          </a:xfrm>
          <a:prstGeom prst="mathMultiply">
            <a:avLst>
              <a:gd name="adj1" fmla="val 948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028" name="Picture 4" descr="Image result for thumbs u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782967" y="3102476"/>
            <a:ext cx="1052347" cy="1083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9768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Time</a:t>
            </a:r>
            <a:endParaRPr lang="cs-CZ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69219"/>
            <a:ext cx="6090987" cy="3263504"/>
          </a:xfrm>
        </p:spPr>
        <p:txBody>
          <a:bodyPr>
            <a:normAutofit/>
          </a:bodyPr>
          <a:lstStyle/>
          <a:p>
            <a:r>
              <a:rPr lang="en-US" dirty="0" smtClean="0"/>
              <a:t>Send us your presentation before the conference or at least upload it before your session.</a:t>
            </a:r>
          </a:p>
          <a:p>
            <a:r>
              <a:rPr lang="en-US" dirty="0" smtClean="0"/>
              <a:t>There are </a:t>
            </a:r>
            <a:r>
              <a:rPr lang="en-US" dirty="0" smtClean="0"/>
              <a:t>5 </a:t>
            </a:r>
            <a:r>
              <a:rPr lang="en-US" dirty="0" smtClean="0"/>
              <a:t>minutes per </a:t>
            </a:r>
            <a:r>
              <a:rPr lang="en-US" dirty="0" smtClean="0"/>
              <a:t>poster presentation</a:t>
            </a:r>
            <a:r>
              <a:rPr lang="en-US" dirty="0" smtClean="0"/>
              <a:t>.</a:t>
            </a:r>
          </a:p>
          <a:p>
            <a:r>
              <a:rPr lang="en-US" dirty="0" smtClean="0"/>
              <a:t>You will have additional at least 30 minutes for Q&amp;A at your poster after the presentations.</a:t>
            </a:r>
            <a:endParaRPr lang="en-US" dirty="0" smtClean="0"/>
          </a:p>
          <a:p>
            <a:r>
              <a:rPr lang="en-US" dirty="0" smtClean="0"/>
              <a:t>Use </a:t>
            </a:r>
            <a:r>
              <a:rPr lang="en-US" dirty="0"/>
              <a:t>your time to explain/compare what’s interesting on the </a:t>
            </a:r>
            <a:r>
              <a:rPr lang="en-US" dirty="0" smtClean="0"/>
              <a:t>slide and attract people to your poster.</a:t>
            </a:r>
            <a:endParaRPr lang="en-US" dirty="0" smtClean="0"/>
          </a:p>
          <a:p>
            <a:endParaRPr lang="cs-CZ" dirty="0"/>
          </a:p>
        </p:txBody>
      </p:sp>
      <p:pic>
        <p:nvPicPr>
          <p:cNvPr id="1026" name="Picture 2" descr="Image result for 5 minut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9104" y="3633536"/>
            <a:ext cx="1476246" cy="1202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292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That’s it</a:t>
            </a:r>
            <a:endParaRPr lang="cs-CZ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Thank you for making your </a:t>
            </a:r>
            <a:r>
              <a:rPr lang="en-US" dirty="0"/>
              <a:t>presentation </a:t>
            </a:r>
            <a:r>
              <a:rPr lang="en-US" dirty="0" smtClean="0"/>
              <a:t>brief</a:t>
            </a:r>
            <a:r>
              <a:rPr lang="en-US" smtClean="0"/>
              <a:t>, comprehensible and </a:t>
            </a:r>
            <a:r>
              <a:rPr lang="en-US" dirty="0" smtClean="0"/>
              <a:t>interesting.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167766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153</TotalTime>
  <Words>299</Words>
  <Application>Microsoft Office PowerPoint</Application>
  <PresentationFormat>On-screen Show (16:9)</PresentationFormat>
  <Paragraphs>42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8" baseType="lpstr">
      <vt:lpstr>Adobe Fangsong Std R</vt:lpstr>
      <vt:lpstr>Adobe Song Std L</vt:lpstr>
      <vt:lpstr>Arial</vt:lpstr>
      <vt:lpstr>Bauhaus 93</vt:lpstr>
      <vt:lpstr>Brush Script Std</vt:lpstr>
      <vt:lpstr>Calibri</vt:lpstr>
      <vt:lpstr>Calibri Light</vt:lpstr>
      <vt:lpstr>Comic Sans MS</vt:lpstr>
      <vt:lpstr>Times New Roman</vt:lpstr>
      <vt:lpstr>Office Theme</vt:lpstr>
      <vt:lpstr>Prefer lowercase letters unless you need to emphasize things such as FEA, King Kong or H20</vt:lpstr>
      <vt:lpstr>Prefer lowercase letters unless you need to emphasize things such as FEA, King Kong or H20</vt:lpstr>
      <vt:lpstr>What you will show</vt:lpstr>
      <vt:lpstr>Contents</vt:lpstr>
      <vt:lpstr>Fonts, colors and texts</vt:lpstr>
      <vt:lpstr>Format</vt:lpstr>
      <vt:lpstr>Time</vt:lpstr>
      <vt:lpstr>That’s it</vt:lpstr>
    </vt:vector>
  </TitlesOfParts>
  <Company>ZČU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Prefer small letters unless you need to write things such as FEA, U.S.A. or H20</dc:title>
  <dc:creator>Robert Zemčík</dc:creator>
  <cp:lastModifiedBy>Robert Zemčík</cp:lastModifiedBy>
  <cp:revision>14</cp:revision>
  <dcterms:created xsi:type="dcterms:W3CDTF">2019-06-07T14:05:53Z</dcterms:created>
  <dcterms:modified xsi:type="dcterms:W3CDTF">2019-06-07T17:09:26Z</dcterms:modified>
</cp:coreProperties>
</file>