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57" r:id="rId5"/>
    <p:sldId id="258" r:id="rId6"/>
    <p:sldId id="261" r:id="rId7"/>
    <p:sldId id="264" r:id="rId8"/>
  </p:sldIdLst>
  <p:sldSz cx="9144000" cy="5143500" type="screen16x9"/>
  <p:notesSz cx="6858000" cy="9144000"/>
  <p:defaultTextStyle>
    <a:defPPr>
      <a:defRPr lang="cs-CZ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81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40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8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35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38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7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63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20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33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34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51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AD2E8-53C3-4AEA-88CB-516DBF66CC9E}" type="datetimeFigureOut">
              <a:rPr lang="cs-CZ" smtClean="0"/>
              <a:t>07.06.2019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5706D-F945-4F17-BA44-3BFB763E21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14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43352"/>
            <a:ext cx="6858000" cy="1790700"/>
          </a:xfrm>
        </p:spPr>
        <p:txBody>
          <a:bodyPr>
            <a:normAutofit/>
          </a:bodyPr>
          <a:lstStyle/>
          <a:p>
            <a:r>
              <a:rPr lang="cs-CZ" sz="3600" b="1" dirty="0" err="1" smtClean="0"/>
              <a:t>Prefer</a:t>
            </a:r>
            <a:r>
              <a:rPr lang="cs-CZ" sz="3600" b="1" dirty="0" smtClean="0"/>
              <a:t> </a:t>
            </a:r>
            <a:r>
              <a:rPr lang="en-US" sz="3600" b="1" dirty="0" smtClean="0"/>
              <a:t>lowercase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letters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unless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you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nee</a:t>
            </a:r>
            <a:r>
              <a:rPr lang="en-US" sz="3600" b="1" dirty="0" smtClean="0"/>
              <a:t>d to emphasize things </a:t>
            </a:r>
            <a:r>
              <a:rPr lang="cs-CZ" sz="3600" b="1" dirty="0" smtClean="0"/>
              <a:t>such as FEA</a:t>
            </a:r>
            <a:r>
              <a:rPr lang="en-US" sz="3600" b="1" dirty="0" smtClean="0"/>
              <a:t>, King Kong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or</a:t>
            </a:r>
            <a:r>
              <a:rPr lang="cs-CZ" sz="3600" b="1" dirty="0" smtClean="0"/>
              <a:t> 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0</a:t>
            </a:r>
            <a:endParaRPr lang="cs-CZ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97883"/>
            <a:ext cx="6858000" cy="1241822"/>
          </a:xfrm>
        </p:spPr>
        <p:txBody>
          <a:bodyPr>
            <a:normAutofit/>
          </a:bodyPr>
          <a:lstStyle/>
          <a:p>
            <a:r>
              <a:rPr lang="en-US" dirty="0" smtClean="0"/>
              <a:t>First AUTHOR, Second AUTOR, </a:t>
            </a:r>
            <a:r>
              <a:rPr lang="en-US" u="sng" dirty="0" smtClean="0"/>
              <a:t>Third AUTHOR</a:t>
            </a:r>
          </a:p>
          <a:p>
            <a:endParaRPr lang="en-US" sz="1400" dirty="0"/>
          </a:p>
          <a:p>
            <a:r>
              <a:rPr lang="en-US" sz="1400" dirty="0" smtClean="0"/>
              <a:t>Institution of the speaker(s). Underline the speaker above if he is not the first author.</a:t>
            </a:r>
            <a:endParaRPr lang="cs-CZ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24735"/>
            <a:ext cx="918606" cy="9605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43" y="181781"/>
            <a:ext cx="2297073" cy="104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4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43352"/>
            <a:ext cx="6858000" cy="1790700"/>
          </a:xfrm>
        </p:spPr>
        <p:txBody>
          <a:bodyPr>
            <a:normAutofit/>
          </a:bodyPr>
          <a:lstStyle/>
          <a:p>
            <a:r>
              <a:rPr lang="cs-CZ" sz="3600" b="1" dirty="0" err="1" smtClean="0"/>
              <a:t>Prefer</a:t>
            </a:r>
            <a:r>
              <a:rPr lang="cs-CZ" sz="3600" b="1" dirty="0" smtClean="0"/>
              <a:t> </a:t>
            </a:r>
            <a:r>
              <a:rPr lang="en-US" sz="3600" b="1" dirty="0" smtClean="0"/>
              <a:t>lowercase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letters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unless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you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nee</a:t>
            </a:r>
            <a:r>
              <a:rPr lang="en-US" sz="3600" b="1" dirty="0" smtClean="0"/>
              <a:t>d to emphasize things </a:t>
            </a:r>
            <a:r>
              <a:rPr lang="cs-CZ" sz="3600" b="1" dirty="0" smtClean="0"/>
              <a:t>such as FEA</a:t>
            </a:r>
            <a:r>
              <a:rPr lang="en-US" sz="3600" b="1" dirty="0" smtClean="0"/>
              <a:t>, King Kong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or</a:t>
            </a:r>
            <a:r>
              <a:rPr lang="cs-CZ" sz="3600" b="1" dirty="0" smtClean="0"/>
              <a:t> </a:t>
            </a:r>
            <a:r>
              <a:rPr lang="en-US" sz="3600" b="1" dirty="0" smtClean="0"/>
              <a:t>H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0</a:t>
            </a:r>
            <a:endParaRPr lang="cs-CZ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97883"/>
            <a:ext cx="6858000" cy="1241822"/>
          </a:xfrm>
        </p:spPr>
        <p:txBody>
          <a:bodyPr>
            <a:normAutofit/>
          </a:bodyPr>
          <a:lstStyle/>
          <a:p>
            <a:r>
              <a:rPr lang="en-US" dirty="0" smtClean="0"/>
              <a:t>First AUTHOR, Second AUTOR, </a:t>
            </a:r>
            <a:r>
              <a:rPr lang="en-US" u="sng" dirty="0" smtClean="0"/>
              <a:t>Third AUTHOR</a:t>
            </a:r>
          </a:p>
          <a:p>
            <a:endParaRPr lang="en-US" sz="1400" dirty="0"/>
          </a:p>
          <a:p>
            <a:r>
              <a:rPr lang="en-US" sz="1400" dirty="0" smtClean="0"/>
              <a:t>Institution of the speaker(s). Underline the speaker above if he is not the first author.</a:t>
            </a:r>
            <a:endParaRPr lang="cs-CZ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24735"/>
            <a:ext cx="918606" cy="9605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43" y="181781"/>
            <a:ext cx="2297073" cy="1046506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64808" y="4154697"/>
            <a:ext cx="1243103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affiliation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039366" y="3469690"/>
            <a:ext cx="1243103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authors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15089" y="2106672"/>
            <a:ext cx="910869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title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flipH="1">
            <a:off x="2707581" y="462718"/>
            <a:ext cx="2291539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your logo if you have some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937584" y="462718"/>
            <a:ext cx="1923527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Not necessary</a:t>
            </a:r>
            <a:endParaRPr lang="cs-CZ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37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Contents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</a:t>
            </a:r>
          </a:p>
          <a:p>
            <a:r>
              <a:rPr lang="en-US" dirty="0" smtClean="0"/>
              <a:t>Spend</a:t>
            </a:r>
          </a:p>
          <a:p>
            <a:r>
              <a:rPr lang="en-US" dirty="0" smtClean="0"/>
              <a:t>Too much</a:t>
            </a:r>
          </a:p>
          <a:p>
            <a:r>
              <a:rPr lang="en-US" dirty="0" smtClean="0"/>
              <a:t>Precious time</a:t>
            </a:r>
          </a:p>
          <a:p>
            <a:r>
              <a:rPr lang="en-US" dirty="0" smtClean="0"/>
              <a:t>On this slide (this is not a book or a 3-hour lecture)</a:t>
            </a:r>
          </a:p>
          <a:p>
            <a:r>
              <a:rPr lang="en-US" dirty="0" smtClean="0"/>
              <a:t>Rather use your speech and gestures to keep things understandable</a:t>
            </a:r>
          </a:p>
          <a:p>
            <a:r>
              <a:rPr lang="en-US" dirty="0" smtClean="0"/>
              <a:t>At least do not read this all word by word...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1453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5949614" y="1224842"/>
            <a:ext cx="1786691" cy="5016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Fonts, colors</a:t>
            </a:r>
            <a:r>
              <a:rPr lang="en-US" b="1" dirty="0"/>
              <a:t> </a:t>
            </a:r>
            <a:r>
              <a:rPr lang="en-US" b="1" dirty="0" smtClean="0"/>
              <a:t>and texts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6634"/>
            <a:ext cx="7886700" cy="3263504"/>
          </a:xfrm>
        </p:spPr>
        <p:txBody>
          <a:bodyPr/>
          <a:lstStyle/>
          <a:p>
            <a:r>
              <a:rPr lang="en-US" dirty="0" smtClean="0"/>
              <a:t>Avoid </a:t>
            </a:r>
            <a:r>
              <a:rPr lang="en-US" i="1" dirty="0" smtClean="0"/>
              <a:t>using</a:t>
            </a:r>
            <a:r>
              <a:rPr lang="en-US" dirty="0" smtClean="0"/>
              <a:t> </a:t>
            </a:r>
            <a:r>
              <a:rPr lang="en-US" b="1" dirty="0" smtClean="0"/>
              <a:t>too</a:t>
            </a:r>
            <a:r>
              <a:rPr lang="en-US" dirty="0" smtClean="0"/>
              <a:t> </a:t>
            </a:r>
            <a:r>
              <a:rPr lang="en-US" dirty="0" smtClean="0">
                <a:latin typeface="Adobe Song Std L" panose="02020300000000000000" pitchFamily="18" charset="-128"/>
                <a:ea typeface="Adobe Song Std L" panose="02020300000000000000" pitchFamily="18" charset="-128"/>
              </a:rPr>
              <a:t>many</a:t>
            </a:r>
            <a:r>
              <a:rPr lang="en-US" dirty="0" smtClean="0"/>
              <a:t> </a:t>
            </a:r>
            <a:r>
              <a:rPr lang="en-US" dirty="0" smtClean="0">
                <a:latin typeface="Bauhaus 93" panose="04030905020B02020C02" pitchFamily="82" charset="0"/>
              </a:rPr>
              <a:t>fonts</a:t>
            </a:r>
            <a:r>
              <a:rPr lang="en-US" dirty="0" smtClean="0"/>
              <a:t>, s</a:t>
            </a:r>
            <a:r>
              <a:rPr lang="en-US" sz="2400" dirty="0" smtClean="0"/>
              <a:t>i</a:t>
            </a:r>
            <a:r>
              <a:rPr lang="en-US" sz="2800" dirty="0" smtClean="0"/>
              <a:t>z</a:t>
            </a:r>
            <a:r>
              <a:rPr lang="en-US" sz="3200" dirty="0" smtClean="0"/>
              <a:t>e</a:t>
            </a:r>
            <a:r>
              <a:rPr lang="en-US" sz="3600" dirty="0" smtClean="0"/>
              <a:t>s</a:t>
            </a:r>
            <a:r>
              <a:rPr lang="en-US" sz="2400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r>
              <a:rPr lang="en-US" dirty="0" smtClean="0">
                <a:solidFill>
                  <a:srgbClr val="00B0F0"/>
                </a:solidFill>
              </a:rPr>
              <a:t>l</a:t>
            </a:r>
            <a:r>
              <a:rPr lang="en-US" dirty="0" smtClean="0">
                <a:solidFill>
                  <a:srgbClr val="FFFF00"/>
                </a:solidFill>
              </a:rPr>
              <a:t>o</a:t>
            </a:r>
            <a:r>
              <a:rPr lang="en-US" dirty="0" smtClean="0">
                <a:solidFill>
                  <a:schemeClr val="accent2"/>
                </a:solidFill>
              </a:rPr>
              <a:t>r</a:t>
            </a:r>
            <a:r>
              <a:rPr lang="en-US" dirty="0" smtClean="0">
                <a:solidFill>
                  <a:srgbClr val="FF66FF"/>
                </a:solidFill>
              </a:rPr>
              <a:t>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FF0000"/>
                </a:solidFill>
              </a:rPr>
              <a:t>weird contrasts.</a:t>
            </a:r>
            <a:endParaRPr lang="en-US" dirty="0" smtClean="0"/>
          </a:p>
          <a:p>
            <a:r>
              <a:rPr lang="en-US" dirty="0" smtClean="0"/>
              <a:t>Do not use too small or tiny fonts, </a:t>
            </a:r>
            <a:r>
              <a:rPr lang="en-US" sz="1100" dirty="0" smtClean="0"/>
              <a:t>because people far way will not be able to read it.</a:t>
            </a:r>
            <a:endParaRPr lang="en-US" dirty="0" smtClean="0"/>
          </a:p>
          <a:p>
            <a:r>
              <a:rPr lang="en-US" dirty="0" smtClean="0"/>
              <a:t>Avoid </a:t>
            </a:r>
            <a:r>
              <a:rPr lang="en-US" dirty="0" smtClean="0">
                <a:latin typeface="Adobe Fangsong Std R" panose="02020400000000000000" pitchFamily="18" charset="-128"/>
                <a:ea typeface="Adobe Fangsong Std R" panose="02020400000000000000" pitchFamily="18" charset="-128"/>
                <a:cs typeface="Times New Roman" panose="02020603050405020304" pitchFamily="18" charset="0"/>
              </a:rPr>
              <a:t>serif fonts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Brush Script Std" panose="03060802040607070404" pitchFamily="66" charset="0"/>
                <a:cs typeface="Times New Roman" panose="02020603050405020304" pitchFamily="18" charset="0"/>
              </a:rPr>
              <a:t>script fonts</a:t>
            </a:r>
            <a:r>
              <a:rPr lang="en-US" dirty="0" smtClean="0">
                <a:cs typeface="Times New Roman" panose="02020603050405020304" pitchFamily="18" charset="0"/>
              </a:rPr>
              <a:t> and </a:t>
            </a: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Comics Sans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/>
              <a:t>Prefer short texts – avoid long sentences.</a:t>
            </a:r>
          </a:p>
        </p:txBody>
      </p:sp>
      <p:pic>
        <p:nvPicPr>
          <p:cNvPr id="2050" name="Picture 2" descr="https://parkhotel-czech.eu/webroot/media/1920x1080_1478439319.0476_8128-conferenza_sli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76" y="2863513"/>
            <a:ext cx="5505111" cy="213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188" y="3780417"/>
            <a:ext cx="1218699" cy="121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mage result for 42 answer to everythi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04" b="13915"/>
          <a:stretch/>
        </p:blipFill>
        <p:spPr bwMode="auto">
          <a:xfrm>
            <a:off x="4499813" y="3143883"/>
            <a:ext cx="403894" cy="2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ight Arrow 7"/>
          <p:cNvSpPr/>
          <p:nvPr/>
        </p:nvSpPr>
        <p:spPr>
          <a:xfrm rot="21024416" flipH="1">
            <a:off x="5411573" y="2262240"/>
            <a:ext cx="3554788" cy="484632"/>
          </a:xfrm>
          <a:prstGeom prst="right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Also avoid too small spaces between text</a:t>
            </a:r>
            <a:endParaRPr lang="cs-CZ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1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Format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16:9 format just like your monitor or TV screen</a:t>
            </a:r>
          </a:p>
          <a:p>
            <a:r>
              <a:rPr lang="en-US" dirty="0" smtClean="0"/>
              <a:t>We will provide Full HD resolution projector (1920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dirty="0" smtClean="0"/>
              <a:t>1080 pixels)</a:t>
            </a:r>
            <a:endParaRPr lang="cs-CZ" dirty="0"/>
          </a:p>
        </p:txBody>
      </p:sp>
      <p:pic>
        <p:nvPicPr>
          <p:cNvPr id="1026" name="Picture 2" descr="Image result for old tv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80"/>
          <a:stretch/>
        </p:blipFill>
        <p:spPr bwMode="auto">
          <a:xfrm>
            <a:off x="1467017" y="2439905"/>
            <a:ext cx="2362200" cy="24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846" y="2440069"/>
            <a:ext cx="2114801" cy="2408657"/>
          </a:xfrm>
          <a:prstGeom prst="rect">
            <a:avLst/>
          </a:prstGeom>
        </p:spPr>
      </p:pic>
      <p:sp>
        <p:nvSpPr>
          <p:cNvPr id="5" name="Multiply 4"/>
          <p:cNvSpPr/>
          <p:nvPr/>
        </p:nvSpPr>
        <p:spPr>
          <a:xfrm>
            <a:off x="1509963" y="2906191"/>
            <a:ext cx="2773279" cy="2099511"/>
          </a:xfrm>
          <a:prstGeom prst="mathMultiply">
            <a:avLst>
              <a:gd name="adj1" fmla="val 948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8" name="Picture 4" descr="Image result for thumbs u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2967" y="3102476"/>
            <a:ext cx="1052347" cy="108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76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6090987" cy="32635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Send us your presentation before the conference or at least upload it before your session.</a:t>
            </a:r>
          </a:p>
          <a:p>
            <a:r>
              <a:rPr lang="en-US" dirty="0" smtClean="0"/>
              <a:t>There are 20 minutes per presentation.</a:t>
            </a:r>
          </a:p>
          <a:p>
            <a:r>
              <a:rPr lang="en-US" dirty="0" smtClean="0"/>
              <a:t>Try to stick with 15 minutes and allow 5 minutes for Q&amp;A – you want feedback don’t you?</a:t>
            </a:r>
          </a:p>
          <a:p>
            <a:r>
              <a:rPr lang="en-US" dirty="0"/>
              <a:t>Do not try to read everything, the audience will always read </a:t>
            </a:r>
            <a:r>
              <a:rPr lang="en-US" dirty="0" smtClean="0"/>
              <a:t>it faster and could become bored.</a:t>
            </a:r>
            <a:endParaRPr lang="en-US" dirty="0"/>
          </a:p>
          <a:p>
            <a:r>
              <a:rPr lang="en-US" dirty="0"/>
              <a:t>Use your time to explain/compare what’s interesting on the slide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may totally skip “</a:t>
            </a:r>
            <a:r>
              <a:rPr lang="cs-CZ" dirty="0" err="1" smtClean="0"/>
              <a:t>Contents</a:t>
            </a:r>
            <a:r>
              <a:rPr lang="en-US" dirty="0" smtClean="0"/>
              <a:t>” to save time.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6865" y="3059029"/>
            <a:ext cx="1789697" cy="178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9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it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for making your </a:t>
            </a:r>
            <a:r>
              <a:rPr lang="en-US" dirty="0"/>
              <a:t>presentation </a:t>
            </a:r>
            <a:r>
              <a:rPr lang="en-US" dirty="0" smtClean="0"/>
              <a:t>brief</a:t>
            </a:r>
            <a:r>
              <a:rPr lang="en-US" smtClean="0"/>
              <a:t>, comprehensible and </a:t>
            </a:r>
            <a:r>
              <a:rPr lang="en-US" dirty="0" smtClean="0"/>
              <a:t>interesting.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6776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324</Words>
  <Application>Microsoft Office PowerPoint</Application>
  <PresentationFormat>On-screen Show (16:9)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Adobe Fangsong Std R</vt:lpstr>
      <vt:lpstr>Adobe Song Std L</vt:lpstr>
      <vt:lpstr>Arial</vt:lpstr>
      <vt:lpstr>Bauhaus 93</vt:lpstr>
      <vt:lpstr>Brush Script Std</vt:lpstr>
      <vt:lpstr>Calibri</vt:lpstr>
      <vt:lpstr>Calibri Light</vt:lpstr>
      <vt:lpstr>Comic Sans MS</vt:lpstr>
      <vt:lpstr>Times New Roman</vt:lpstr>
      <vt:lpstr>Office Theme</vt:lpstr>
      <vt:lpstr>Prefer lowercase letters unless you need to emphasize things such as FEA, King Kong or H20</vt:lpstr>
      <vt:lpstr>Prefer lowercase letters unless you need to emphasize things such as FEA, King Kong or H20</vt:lpstr>
      <vt:lpstr>Contents</vt:lpstr>
      <vt:lpstr>Fonts, colors and texts</vt:lpstr>
      <vt:lpstr>Format</vt:lpstr>
      <vt:lpstr>Time</vt:lpstr>
      <vt:lpstr>That’s it</vt:lpstr>
    </vt:vector>
  </TitlesOfParts>
  <Company>ZČU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Prefer small letters unless you need to write things such as FEA, U.S.A. or H20</dc:title>
  <dc:creator>Robert Zemčík</dc:creator>
  <cp:lastModifiedBy>Robert Zemčík</cp:lastModifiedBy>
  <cp:revision>12</cp:revision>
  <dcterms:created xsi:type="dcterms:W3CDTF">2019-06-07T14:05:53Z</dcterms:created>
  <dcterms:modified xsi:type="dcterms:W3CDTF">2019-06-07T16:45:34Z</dcterms:modified>
</cp:coreProperties>
</file>